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notesMasterIdLst>
    <p:notesMasterId r:id="rId3"/>
  </p:notesMasterIdLst>
  <p:sldIdLst>
    <p:sldId id="259" r:id="rId2"/>
  </p:sldIdLst>
  <p:sldSz cx="18288000" cy="10287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3" pos="182" userDrawn="1">
          <p15:clr>
            <a:srgbClr val="A4A3A4"/>
          </p15:clr>
        </p15:guide>
        <p15:guide id="4" pos="11340" userDrawn="1">
          <p15:clr>
            <a:srgbClr val="A4A3A4"/>
          </p15:clr>
        </p15:guide>
        <p15:guide id="5" orient="horz" pos="3466" userDrawn="1">
          <p15:clr>
            <a:srgbClr val="A4A3A4"/>
          </p15:clr>
        </p15:guide>
        <p15:guide id="6" orient="horz" pos="806" userDrawn="1">
          <p15:clr>
            <a:srgbClr val="A4A3A4"/>
          </p15:clr>
        </p15:guide>
        <p15:guide id="7" pos="5580" userDrawn="1">
          <p15:clr>
            <a:srgbClr val="A4A3A4"/>
          </p15:clr>
        </p15:guide>
        <p15:guide id="8" pos="5942" userDrawn="1">
          <p15:clr>
            <a:srgbClr val="A4A3A4"/>
          </p15:clr>
        </p15:guide>
        <p15:guide id="9" orient="horz" pos="32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222"/>
    <a:srgbClr val="498E91"/>
    <a:srgbClr val="4432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71" autoAdjust="0"/>
    <p:restoredTop sz="86944" autoAdjust="0"/>
  </p:normalViewPr>
  <p:slideViewPr>
    <p:cSldViewPr snapToGrid="0" snapToObjects="1">
      <p:cViewPr varScale="1">
        <p:scale>
          <a:sx n="48" d="100"/>
          <a:sy n="48" d="100"/>
        </p:scale>
        <p:origin x="1416" y="58"/>
      </p:cViewPr>
      <p:guideLst>
        <p:guide orient="horz"/>
        <p:guide pos="182"/>
        <p:guide pos="11340"/>
        <p:guide orient="horz" pos="3466"/>
        <p:guide orient="horz" pos="806"/>
        <p:guide pos="5580"/>
        <p:guide pos="5942"/>
        <p:guide orient="horz"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-24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94" d="100"/>
          <a:sy n="94" d="100"/>
        </p:scale>
        <p:origin x="1353" y="3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5EF839-5DE2-F14B-B1FA-8DDC9B78DB66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6A28F-5889-7644-B4EF-036D505956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768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14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685720" algn="l" defTabSz="13714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1371440" algn="l" defTabSz="13714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2057160" algn="l" defTabSz="13714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2742880" algn="l" defTabSz="13714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3428600" algn="l" defTabSz="13714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4114320" algn="l" defTabSz="13714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4800040" algn="l" defTabSz="13714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5485760" algn="l" defTabSz="137144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514600" y="857250"/>
            <a:ext cx="4114800" cy="2314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〈</a:t>
            </a:r>
            <a:r>
              <a:rPr kumimoji="1" lang="ja-JP" altLang="en-US" b="1" dirty="0">
                <a:solidFill>
                  <a:srgbClr val="FF0000"/>
                </a:solidFill>
              </a:rPr>
              <a:t>作成についてのお願い</a:t>
            </a:r>
            <a:r>
              <a:rPr kumimoji="1" lang="en-US" altLang="ja-JP" b="1" dirty="0">
                <a:solidFill>
                  <a:srgbClr val="FF0000"/>
                </a:solidFill>
              </a:rPr>
              <a:t>〉</a:t>
            </a: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■画角は変更なさらず、ご入力後はデータにてご返送ください。（パワーポイント）</a:t>
            </a:r>
            <a:br>
              <a:rPr kumimoji="1" lang="en-US" altLang="ja-JP" b="1" dirty="0">
                <a:solidFill>
                  <a:srgbClr val="FF0000"/>
                </a:solidFill>
              </a:rPr>
            </a:br>
            <a:r>
              <a:rPr kumimoji="1" lang="ja-JP" altLang="en-US" b="1" dirty="0">
                <a:solidFill>
                  <a:srgbClr val="FF0000"/>
                </a:solidFill>
              </a:rPr>
              <a:t>■上下左右に若干の余白を取って、ご入力ください。</a:t>
            </a:r>
            <a:br>
              <a:rPr kumimoji="1" lang="en-US" altLang="ja-JP" b="1" dirty="0">
                <a:solidFill>
                  <a:srgbClr val="FF0000"/>
                </a:solidFill>
              </a:rPr>
            </a:br>
            <a:r>
              <a:rPr kumimoji="1" lang="ja-JP" altLang="en-US" b="1" dirty="0">
                <a:solidFill>
                  <a:srgbClr val="FF0000"/>
                </a:solidFill>
              </a:rPr>
              <a:t>■サイズ：アスペクト比</a:t>
            </a:r>
            <a:r>
              <a:rPr kumimoji="1" lang="en-US" altLang="ja-JP" b="1" dirty="0">
                <a:solidFill>
                  <a:srgbClr val="FF0000"/>
                </a:solidFill>
              </a:rPr>
              <a:t>16:9/</a:t>
            </a:r>
            <a:r>
              <a:rPr kumimoji="1" lang="ja-JP" altLang="en-US" b="1" dirty="0">
                <a:solidFill>
                  <a:srgbClr val="FF0000"/>
                </a:solidFill>
              </a:rPr>
              <a:t>横</a:t>
            </a:r>
            <a:r>
              <a:rPr kumimoji="1" lang="en-US" altLang="ja-JP" b="1" dirty="0">
                <a:solidFill>
                  <a:srgbClr val="FF0000"/>
                </a:solidFill>
              </a:rPr>
              <a:t>1,920×</a:t>
            </a:r>
            <a:r>
              <a:rPr kumimoji="1" lang="ja-JP" altLang="en-US" b="1" dirty="0">
                <a:solidFill>
                  <a:srgbClr val="FF0000"/>
                </a:solidFill>
              </a:rPr>
              <a:t>縦</a:t>
            </a:r>
            <a:r>
              <a:rPr kumimoji="1" lang="en-US" altLang="ja-JP" b="1" dirty="0">
                <a:solidFill>
                  <a:srgbClr val="FF0000"/>
                </a:solidFill>
              </a:rPr>
              <a:t>1,080</a:t>
            </a:r>
            <a:r>
              <a:rPr kumimoji="1" lang="ja-JP" altLang="en-US" b="1" dirty="0">
                <a:solidFill>
                  <a:srgbClr val="FF0000"/>
                </a:solidFill>
              </a:rPr>
              <a:t>ピクセル　／　表示サイズ：</a:t>
            </a:r>
            <a:r>
              <a:rPr lang="en-US" altLang="ja-JP" sz="1800" b="1" dirty="0">
                <a:latin typeface="+mn-lt"/>
              </a:rPr>
              <a:t>21.5</a:t>
            </a:r>
            <a:r>
              <a:rPr lang="ja-JP" altLang="en-US" sz="1800" b="1" dirty="0">
                <a:latin typeface="+mn-lt"/>
              </a:rPr>
              <a:t>インチ、</a:t>
            </a:r>
            <a:r>
              <a:rPr lang="en-US" altLang="ja-JP" sz="1800" b="1" dirty="0">
                <a:latin typeface="+mn-lt"/>
              </a:rPr>
              <a:t>W527×H297(mm)</a:t>
            </a:r>
            <a:endParaRPr kumimoji="1" lang="en-US" altLang="ja-JP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6A28F-5889-7644-B4EF-036D505956B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450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079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041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906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5437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858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4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904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91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554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650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7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91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502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kumimoji="1"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kumimoji="1"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2522681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226</TotalTime>
  <Words>65</Words>
  <Application>Microsoft Office PowerPoint</Application>
  <PresentationFormat>ユーザー設定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Yu Gothic</vt:lpstr>
      <vt:lpstr>Arial</vt:lpstr>
      <vt:lpstr>Calibri</vt:lpstr>
      <vt:lpstr>Calibri Light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吉田聡</dc:creator>
  <cp:lastModifiedBy>岡田 万幸（ビルマネジメント　ビジネスソリューション事業推進本部 ミクストシーングループ2）</cp:lastModifiedBy>
  <cp:revision>84</cp:revision>
  <dcterms:created xsi:type="dcterms:W3CDTF">2017-02-26T06:39:51Z</dcterms:created>
  <dcterms:modified xsi:type="dcterms:W3CDTF">2023-09-28T00:48:19Z</dcterms:modified>
</cp:coreProperties>
</file>